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215" autoAdjust="0"/>
    <p:restoredTop sz="94599" autoAdjust="0"/>
  </p:normalViewPr>
  <p:slideViewPr>
    <p:cSldViewPr snapToGrid="0" snapToObjects="1">
      <p:cViewPr varScale="1">
        <p:scale>
          <a:sx n="80" d="100"/>
          <a:sy n="80" d="100"/>
        </p:scale>
        <p:origin x="-11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44C0A-3C79-EE44-AD0B-E2B1D7E9D44F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E742-83F0-284F-AABF-30B7E81290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Escuela</a:t>
            </a:r>
            <a:r>
              <a:rPr lang="en-US" dirty="0" smtClean="0"/>
              <a:t> Hay…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Somaiya</a:t>
            </a:r>
            <a:r>
              <a:rPr lang="en-US" dirty="0" smtClean="0"/>
              <a:t>, </a:t>
            </a:r>
            <a:r>
              <a:rPr lang="en-US" dirty="0" err="1" smtClean="0"/>
              <a:t>Naeema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20913"/>
            <a:ext cx="6664960" cy="3905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51625" y="4270375"/>
            <a:ext cx="249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cafetería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8847" y="3901043"/>
            <a:ext cx="220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51625" y="5000625"/>
            <a:ext cx="157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escaleras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143124"/>
            <a:ext cx="5880689" cy="4162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88689" y="3492500"/>
            <a:ext cx="351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88689" y="5746750"/>
            <a:ext cx="2040936" cy="379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88689" y="4953000"/>
            <a:ext cx="204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91250" y="2831584"/>
            <a:ext cx="223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primer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2247900"/>
            <a:ext cx="4033820" cy="276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65625" y="2476500"/>
            <a:ext cx="249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baño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38425"/>
            <a:ext cx="3416300" cy="2374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02125" y="477837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gimnasio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25" y="2311400"/>
            <a:ext cx="54229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561" y="1600200"/>
            <a:ext cx="2619375" cy="4564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9623" y="3667125"/>
            <a:ext cx="255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800" y="1600200"/>
            <a:ext cx="5680075" cy="43449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1875" y="3455084"/>
            <a:ext cx="1873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778250"/>
            <a:ext cx="216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escritorio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835959"/>
            <a:ext cx="161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375" y="4694793"/>
            <a:ext cx="136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mesa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81875" y="2512793"/>
            <a:ext cx="904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poster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8675" y="5298787"/>
            <a:ext cx="179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laptop/el </a:t>
            </a:r>
            <a:r>
              <a:rPr lang="en-US" dirty="0" err="1" smtClean="0"/>
              <a:t>portátil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El </a:t>
            </a:r>
            <a:r>
              <a:rPr lang="en-US" dirty="0" err="1" smtClean="0"/>
              <a:t>corredor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2127250"/>
            <a:ext cx="5296829" cy="3619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58828" y="4222750"/>
            <a:ext cx="201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874" y="2806700"/>
            <a:ext cx="5762625" cy="3838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87625" y="2622034"/>
            <a:ext cx="268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biblioteca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873625"/>
            <a:ext cx="15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35800" y="3504168"/>
            <a:ext cx="165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estante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66</Words>
  <Application>Microsoft Macintosh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En La Escuela Hay…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La Escuela Hay…</dc:title>
  <dc:creator>NYCDOE</dc:creator>
  <cp:lastModifiedBy>NYCDOE</cp:lastModifiedBy>
  <cp:revision>1</cp:revision>
  <dcterms:created xsi:type="dcterms:W3CDTF">2013-09-24T18:39:24Z</dcterms:created>
  <dcterms:modified xsi:type="dcterms:W3CDTF">2013-09-24T19:12:54Z</dcterms:modified>
</cp:coreProperties>
</file>